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1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3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2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9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9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2DFB-1A46-4B71-89DA-51A1B552E99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4442-5B87-4D5E-9E43-AC510497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9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098867" cy="6623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733" y="4978401"/>
            <a:ext cx="674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Чудесные свойства песка</a:t>
            </a:r>
            <a:endParaRPr lang="ru-RU" sz="40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0" y="264365"/>
            <a:ext cx="648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b="1" i="1" dirty="0" smtClean="0"/>
              <a:t>«Детский сад общеразвивающего вида №17»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309036"/>
            <a:ext cx="4510581" cy="36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9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867" cy="662375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500514"/>
            <a:ext cx="3887804" cy="1555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/>
              <a:t>Сухой песок сыпучий, его можно просеять</a:t>
            </a:r>
            <a:endParaRPr lang="ru-RU" sz="3200" b="1" i="1" dirty="0"/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54" y="365125"/>
            <a:ext cx="6744580" cy="5058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999" y="3580598"/>
            <a:ext cx="3181655" cy="29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867" cy="6623755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7236">
            <a:off x="8220749" y="2673049"/>
            <a:ext cx="3956847" cy="2968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62" y="476315"/>
            <a:ext cx="4216647" cy="316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96766" y="654518"/>
            <a:ext cx="30512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Мокрый песок не сыпуч, зато эластичен. Из него можно строить башни, «пирожки»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17454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03"/>
            <a:ext cx="12098867" cy="6623755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3747">
            <a:off x="6602913" y="1441255"/>
            <a:ext cx="5362879" cy="402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5777">
            <a:off x="-22899" y="1427853"/>
            <a:ext cx="5398615" cy="404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89658" y="51432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 привезли </a:t>
            </a:r>
            <a: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песок</a:t>
            </a:r>
            <a:r>
              <a:rPr lang="ru-RU" sz="1600" b="1" i="1" dirty="0">
                <a:solidFill>
                  <a:srgbClr val="0070C0"/>
                </a:solidFill>
              </a:rPr>
              <a:t> на сад,</a:t>
            </a:r>
            <a: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этому – безумно рад!</a:t>
            </a:r>
            <a:b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ним буду целый день играть,</a:t>
            </a:r>
            <a:b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Лепить куличек, загорать!</a:t>
            </a:r>
            <a:br>
              <a:rPr lang="ru-RU" sz="1600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867" cy="6623755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6320">
            <a:off x="212113" y="1064445"/>
            <a:ext cx="4116796" cy="308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9883" y="5035139"/>
            <a:ext cx="3715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Вода сама по себе прозрачная</a:t>
            </a:r>
            <a:endParaRPr lang="ru-RU" sz="28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783">
            <a:off x="3923724" y="968195"/>
            <a:ext cx="4222127" cy="316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31882" y="5236143"/>
            <a:ext cx="310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Добавляем песок</a:t>
            </a:r>
            <a:endParaRPr lang="ru-RU" sz="24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2563">
            <a:off x="7869188" y="902869"/>
            <a:ext cx="4180261" cy="3135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139153" y="5189026"/>
            <a:ext cx="466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Песок делает воду мутной,</a:t>
            </a:r>
          </a:p>
          <a:p>
            <a:r>
              <a:rPr lang="ru-RU" sz="2400" b="1" i="1" dirty="0" smtClean="0"/>
              <a:t> не прозрачной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1354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098867" cy="6623755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7263">
            <a:off x="6458120" y="1406225"/>
            <a:ext cx="5320432" cy="399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" y="635267"/>
            <a:ext cx="4388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Частички песка можно разглядеть в микроскоп. На листочке хорошо видны песчинки</a:t>
            </a:r>
            <a:endParaRPr lang="ru-RU" sz="2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999" y="3567082"/>
            <a:ext cx="3181655" cy="29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477294"/>
            <a:ext cx="4064000" cy="304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0"/>
            <a:ext cx="12098867" cy="6623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2018">
            <a:off x="6994985" y="1703779"/>
            <a:ext cx="4829526" cy="3622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461">
            <a:off x="809721" y="1461179"/>
            <a:ext cx="4698509" cy="3523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845553" y="550204"/>
            <a:ext cx="3314299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Наделаю в песке ходы,</a:t>
            </a:r>
            <a:b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налью туда воды.</a:t>
            </a:r>
            <a:b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Построю для машин гараж</a:t>
            </a:r>
            <a:b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новый домик, и шалаш! </a:t>
            </a:r>
            <a:b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Песочных куличей – не ем,</a:t>
            </a:r>
            <a:b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что ж я, маленький совсем?!</a:t>
            </a:r>
            <a:endParaRPr lang="ru-RU" sz="28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73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domik</dc:creator>
  <cp:lastModifiedBy>domik</cp:lastModifiedBy>
  <cp:revision>8</cp:revision>
  <dcterms:created xsi:type="dcterms:W3CDTF">2015-09-07T10:49:08Z</dcterms:created>
  <dcterms:modified xsi:type="dcterms:W3CDTF">2015-09-08T08:43:30Z</dcterms:modified>
</cp:coreProperties>
</file>